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D55A6-DD81-45AD-8EC2-96328F891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0A62D6-661A-4BBE-A845-58DDF056D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AF9EA-CC4A-43E4-91AD-F4ECD98B9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C5C1C-F26A-4391-A744-4707B5C8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5D794-3ED4-4F8A-8E83-2839224C1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107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3567A-4C78-452E-97F6-637DB72B0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FDAFD9-11D2-41AF-8F58-0A28E554A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10C2B-20F5-4689-A38E-D2210A5C5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B978C-9678-4A25-BC10-0A8639854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F8E89-322C-4887-B3C8-2EC3B91A8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795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6D8CD6-148C-43EC-AAEC-4ECEE28C8B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A693A-1CD8-47A2-B340-43DBDB2F8B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E3A7F-AC12-4DB0-84BB-CD8949737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F0790-27DC-46E4-BE3C-13782F362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DA71B-7848-4046-AA8D-DD77377F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96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2C317-F0B2-4F54-B573-98B20F432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A5698-E604-4B24-A7FF-09C4F92FF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9C9C1-4BFC-4957-A387-EE102C297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99D21-9EB2-4D37-952C-E56C20129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60B-B021-4958-B73F-F22BF073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536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C3A52-5E6A-4B9A-9C02-346C53B2E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539B1-D0CD-437F-B609-54990243F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FFD1E-01EF-4B48-BE5B-65E3019CC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65723-0665-464F-B51C-F3CD3C0B3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DBE55-E9C9-4ECC-A580-48BA1FDEA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455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68594-4EB4-4B7E-84B3-65A75CFF3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BF720-5AC0-4607-A00E-94D99043DA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C72FFD-FF8B-404A-A207-B2134C0414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15179-066B-4C13-ADB7-4533F8129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EA1914-2AE4-4C7F-BAF7-A4E8DCFBA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B9930-7623-40D5-B60B-D29E551CF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33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AF37D-122C-43D8-894D-FFABF71C7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9CD8D-24A9-4A59-805C-4137054B3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678909-3CBE-4708-A8A4-19D152D9B0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E40D46-8888-4EE0-9528-1119A58E20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91B0CB-EBFA-4162-8C7B-74228CA0E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6F3200-56D3-4F65-933E-3A365206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443A9-1E73-4571-8C82-4076BEAB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2FC31B-EFF0-45AF-9C21-389B8D1E7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1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C1128-ADC6-456E-B891-07BDB9CAE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11DD59-1416-4A15-B670-CFC0A2E0F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18A11-6691-4CD1-9379-1C1D78FCA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2A7847-A8D7-48FD-899D-E69932389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043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B0A768-78B4-4909-A72F-A607C597C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BA1EA5-D483-41A5-9EAB-EFECCB240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FEB24-C749-4566-A065-7D645716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65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A7DDB-B2DC-4301-928F-3210D5897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A25E0-C997-485C-907F-6FF65F49B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1F4342-C99D-4331-9BA1-0701CF08A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F68F21-AEA6-4407-82A9-AF0EAAAC0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93BF4-5509-4297-A36B-9E528406D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1ECAD-1301-4E24-AC23-01A824022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64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06F30-BBAF-4A54-A5CC-7369B0638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5BC43A-17C0-46C7-A49A-EC646F0665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B6DAB-08F2-4AC4-94EE-7433FAEF6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ADADA-76B3-458B-A1D6-C64ABF28F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7C3F1-6ACA-4E16-BD4D-F28DD6E76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60A83D-4437-4736-9E69-843EBD024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279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395F9A-8B44-4717-8487-FE052A3D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D993D-64C4-498F-8DAB-C537FBB26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E53F5-1F15-445B-8E8A-6A098253D0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D6746-B04E-4FE2-A603-B90BC33A887B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638E8-4365-4E25-BFA8-899DFF50D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4B819-BAB7-443D-AB64-79356BAD5B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4F681-5340-4C3D-9AC4-5AD76CFD4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29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www.youtube.com/watch?v=8e7XtdrtuE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vimeo.com/25716174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www.youtube.com/watch?v=znQDRRbhzh4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youtube.com/watch?v=CSqEFei_zS4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29C02-6297-49BD-99AD-7E58781317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Ideas For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F74D75-DA8B-4C60-B62B-BE149C0A42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3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72B57-FE07-49AE-8625-3453135E4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172" y="545487"/>
            <a:ext cx="10515600" cy="1325563"/>
          </a:xfrm>
        </p:spPr>
        <p:txBody>
          <a:bodyPr/>
          <a:lstStyle/>
          <a:p>
            <a:r>
              <a:rPr lang="en-US" dirty="0"/>
              <a:t>Idea #1 – The wandering Ellipse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F11C3-9BC1-4F8A-A34E-39BBDC3C8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738" y="1554479"/>
            <a:ext cx="10515600" cy="3632669"/>
          </a:xfrm>
        </p:spPr>
        <p:txBody>
          <a:bodyPr/>
          <a:lstStyle/>
          <a:p>
            <a:r>
              <a:rPr lang="en-US" dirty="0"/>
              <a:t>Interactive narrative</a:t>
            </a:r>
          </a:p>
          <a:p>
            <a:r>
              <a:rPr lang="en-US" dirty="0"/>
              <a:t>Design inspired by the Nokia game Bounce tales</a:t>
            </a:r>
          </a:p>
          <a:p>
            <a:r>
              <a:rPr lang="en-US" dirty="0">
                <a:hlinkClick r:id="rId2"/>
              </a:rPr>
              <a:t>https://www.youtube.com/watch?v=8e7XtdrtuE0</a:t>
            </a:r>
            <a:endParaRPr lang="en-US" dirty="0"/>
          </a:p>
          <a:p>
            <a:r>
              <a:rPr lang="en-US" dirty="0"/>
              <a:t>Uses user input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1DDFB7C-7352-4691-8CDE-B6E780DCE8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215" y="2559396"/>
            <a:ext cx="5616785" cy="421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17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049EB-9167-4331-8A62-989A02B9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#2 – Music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91F60-81D9-4267-9F74-BA51D11F0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Your own adventure option</a:t>
            </a:r>
          </a:p>
          <a:p>
            <a:r>
              <a:rPr lang="en-US" dirty="0"/>
              <a:t>Inspired by Joshua Davis, bound</a:t>
            </a:r>
          </a:p>
          <a:p>
            <a:r>
              <a:rPr lang="en-US" dirty="0"/>
              <a:t>Should look something like this </a:t>
            </a:r>
            <a:r>
              <a:rPr lang="en-US" dirty="0">
                <a:hlinkClick r:id="rId2"/>
              </a:rPr>
              <a:t>https://vimeo.com/257161749</a:t>
            </a:r>
            <a:endParaRPr lang="en-US" dirty="0"/>
          </a:p>
          <a:p>
            <a:r>
              <a:rPr lang="en-US" dirty="0"/>
              <a:t>Will either use the song ‘Just like fire’ by Pink or ‘He Lives in You’ by Diana Ross.</a:t>
            </a:r>
          </a:p>
          <a:p>
            <a:r>
              <a:rPr lang="en-US" dirty="0"/>
              <a:t>Does not use user input but </a:t>
            </a:r>
          </a:p>
          <a:p>
            <a:pPr marL="0" indent="0">
              <a:buNone/>
            </a:pPr>
            <a:r>
              <a:rPr lang="en-US" dirty="0"/>
              <a:t>Changes with time.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D0B3D79-8209-41C2-A928-450327E410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7252" y="3718560"/>
            <a:ext cx="4848930" cy="31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27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98FCF-D8E0-41F5-ADE3-07D205C1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Idea #3 – Mystery Castle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70472-35C5-4059-AEDE-FA91474E7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Interactive narrative</a:t>
            </a:r>
          </a:p>
          <a:p>
            <a:r>
              <a:rPr lang="en-US" dirty="0"/>
              <a:t>Inspired by the fictional Hogwarts castle.</a:t>
            </a:r>
          </a:p>
          <a:p>
            <a:r>
              <a:rPr lang="en-US">
                <a:hlinkClick r:id="rId2"/>
              </a:rPr>
              <a:t>https://www.youtube.com/watch?v=znQDRRbhzh4</a:t>
            </a:r>
            <a:endParaRPr lang="en-US" dirty="0"/>
          </a:p>
          <a:p>
            <a:r>
              <a:rPr lang="en-US" dirty="0"/>
              <a:t>Uses user input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3693E9B-C834-4E72-8153-EF6AE870D5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079" y="2809188"/>
            <a:ext cx="4564027" cy="342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15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90063-7497-48AF-B807-D73EA64D8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#4 – Into the hole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C3AEE-E04C-4ED4-8A09-EC69D4CB7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6105"/>
            <a:ext cx="10515600" cy="4351338"/>
          </a:xfrm>
        </p:spPr>
        <p:txBody>
          <a:bodyPr/>
          <a:lstStyle/>
          <a:p>
            <a:r>
              <a:rPr lang="en-US" dirty="0"/>
              <a:t>High score (game)</a:t>
            </a:r>
          </a:p>
          <a:p>
            <a:r>
              <a:rPr lang="en-US" dirty="0"/>
              <a:t>Inspired by the game super breakout by Atari</a:t>
            </a:r>
          </a:p>
          <a:p>
            <a:r>
              <a:rPr lang="en-US" dirty="0">
                <a:hlinkClick r:id="rId2"/>
              </a:rPr>
              <a:t>https://www.youtube.com/watch?v=CSqEFei_zS4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77BA87D-8901-4B99-B4F5-E8C3612862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1520" y="2789555"/>
            <a:ext cx="4937760" cy="370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604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165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Ideas For Final Project</vt:lpstr>
      <vt:lpstr>Idea #1 – The wandering Ellipse</vt:lpstr>
      <vt:lpstr>Idea #2 – Music video</vt:lpstr>
      <vt:lpstr>Idea #3 – Mystery Castle</vt:lpstr>
      <vt:lpstr>Idea #4 – Into the hole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Ideas For Final Project</dc:title>
  <dc:creator>MICHELLE TABANSI</dc:creator>
  <cp:lastModifiedBy>MICHELLE TABANSI</cp:lastModifiedBy>
  <cp:revision>4</cp:revision>
  <dcterms:created xsi:type="dcterms:W3CDTF">2018-11-13T18:05:24Z</dcterms:created>
  <dcterms:modified xsi:type="dcterms:W3CDTF">2018-11-13T18:26:38Z</dcterms:modified>
</cp:coreProperties>
</file>